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7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1579-09F4-4E8E-9F1A-AD535A0CA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6A357-B1C1-4FD5-B9D8-63AE1298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DDB4B-327B-4A97-9B9F-235E888B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8FDA4-614A-43BF-BBAE-16B7D988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9898-1351-4B6C-809C-3197AEF50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8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36E0-DB71-4CB2-B4C8-90CB4B54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6760E-4818-4460-8143-C428B4F82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EE628-AFE8-47FC-B21F-EEE08A1B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07403-FF70-45A4-9ABC-66989C03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A2F50-8710-43C8-A28A-7FC6518C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93304-9230-4023-80C7-26D3B669F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6FCD7-542A-4453-9907-79B05A4C3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661E1-87CE-449F-8BCA-9BD268F8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E80B-CFC7-4CF6-B4F7-A8A2ADAF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5A046-9418-428C-B3D4-FCAFCAAD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2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ABEA-C059-4C61-B784-A89E94FB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A35B8-648F-4873-A28C-6B161F14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975F-F28F-4BFE-AAEE-CB3475D1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77BD-BD55-4ACE-B028-D976E2C1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9D9F-E00A-4409-AFA9-3A755A84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0EB9-A749-4AD1-A88A-51D7D55A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A8820-483C-47A4-9283-3E4B597D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C4B04-3314-4992-953D-0AAF85C5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F66DF-DD6A-4384-B9B9-230C179A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D7550-35A1-4D5A-AAF8-095569D2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6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2FB11-3B37-4D92-9448-CB074219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64969-F6D6-4D0D-A469-931283E85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BE3B3-B7A3-49C4-B500-97EBD8969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CD06-2044-42FF-8D34-60A7F649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C9E8A-4C16-44DE-A0D5-39B5DED9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03AD8-35E9-4DF4-AD05-365270F9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3203-D088-4262-BE05-95A6D577F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A1EAD-3E99-45A6-B9B7-1A08FAED4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028A4-D950-49D0-8165-4B27FF6C3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53B12-6638-4F3A-905C-8E1D39932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D3C80-0042-4202-8F1B-3FC66876D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C86E-E0BF-42B6-A1BB-BC3B529C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89626-530F-41CF-917B-13A6F28D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E787A-47B1-435E-9D0B-E1136B90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2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FF1F-DD7D-4CCE-91B0-A69BA314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9408C-32EC-40E2-AA10-DFA930AA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BBBD2-FB7F-4B46-8217-13A91B31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500DA-67BD-436D-99DF-C99800E4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864FB4-655B-45B4-9B2B-3CE421AE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00629-1002-43D5-A54D-C357C97D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0CAA9-21BC-4F92-BA16-2EC4499C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5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20D3E-B794-4808-BA34-BAFC995D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3359-A5BF-4AAA-BA2E-7149B9043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32B0B-AB0A-4FBE-9872-FAA35D1FA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34011-CC2A-4FB3-96DD-92C9DB33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C11B7-C2C0-419E-82AF-79DD08EB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749BA-3966-4E16-9F27-75F1A1E0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1436-319D-40DA-9103-9E6B5770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BC6B8-217D-4D98-B703-A67E5803A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8381C-3657-4D5E-80F0-5B4743D05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861D7-A3D3-4C48-A0CE-497BA849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3E11-8F2D-4BA0-B845-B8D9D5173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0DD09-484B-4B70-92DC-BC63ED5E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1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CAF06-3043-4BC4-8112-F8002981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00443-66E0-46D3-ACC7-1BEA9F764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B53F6-D6AA-4C1B-8348-359AD5607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1671-65AB-4B56-8D6E-211A14656815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133B8-FD55-4DB2-AC79-1567680F9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C29E0-F2EB-4AFE-A732-4801F03C9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DC05F-A80A-4B60-8646-A72E5544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rom Prison to Purpose - Georgia DBHDD">
            <a:hlinkClick r:id="" action="ppaction://media"/>
            <a:extLst>
              <a:ext uri="{FF2B5EF4-FFF2-40B4-BE49-F238E27FC236}">
                <a16:creationId xmlns:a16="http://schemas.microsoft.com/office/drawing/2014/main" id="{4FE1C6F4-4ADF-4FB4-ADDD-C9EF04C08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3" y="643467"/>
            <a:ext cx="990411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</dc:creator>
  <cp:lastModifiedBy>Toni</cp:lastModifiedBy>
  <cp:revision>1</cp:revision>
  <dcterms:created xsi:type="dcterms:W3CDTF">2020-04-20T19:56:56Z</dcterms:created>
  <dcterms:modified xsi:type="dcterms:W3CDTF">2020-04-20T19:57:50Z</dcterms:modified>
</cp:coreProperties>
</file>